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9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1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0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1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6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66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007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1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28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F7C3-CD02-4C05-98A7-70F298CA803F}" type="datetimeFigureOut">
              <a:rPr lang="da-DK" smtClean="0"/>
              <a:t>23-04-2014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040D-A9DD-4D09-9941-65599F1A56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60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855368" y="4149080"/>
            <a:ext cx="5288632" cy="259228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Nattergalen kender du den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Og har du hørt den synge i de store, mørke skove?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Lille sanger, du er min ven,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Hvornår får jeg mon lov at høre dig igen?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Inde midt i skoven kan man finde dig, 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Men sig mig; Tænker du engang i </a:t>
            </a:r>
            <a:r>
              <a:rPr lang="da-DK" sz="1800" dirty="0" smtClean="0">
                <a:solidFill>
                  <a:schemeClr val="tx1"/>
                </a:solidFill>
              </a:rPr>
              <a:t>mellem lidt </a:t>
            </a:r>
            <a:r>
              <a:rPr lang="da-DK" sz="1800" dirty="0" smtClean="0">
                <a:solidFill>
                  <a:schemeClr val="tx1"/>
                </a:solidFill>
              </a:rPr>
              <a:t>på mig?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Hvis du kalder tager jeg </a:t>
            </a:r>
            <a:r>
              <a:rPr lang="da-DK" sz="1800" dirty="0" smtClean="0">
                <a:solidFill>
                  <a:schemeClr val="tx1"/>
                </a:solidFill>
              </a:rPr>
              <a:t>af sted</a:t>
            </a:r>
            <a:r>
              <a:rPr lang="da-DK" sz="18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og flyver du mod fremmede lande, </a:t>
            </a:r>
            <a:r>
              <a:rPr lang="da-DK" sz="1800" dirty="0" err="1" smtClean="0">
                <a:solidFill>
                  <a:schemeClr val="tx1"/>
                </a:solidFill>
              </a:rPr>
              <a:t>ta´r</a:t>
            </a:r>
            <a:r>
              <a:rPr lang="da-DK" sz="1800" dirty="0" smtClean="0">
                <a:solidFill>
                  <a:schemeClr val="tx1"/>
                </a:solidFill>
              </a:rPr>
              <a:t> jeg med. </a:t>
            </a:r>
          </a:p>
          <a:p>
            <a:pPr algn="l"/>
            <a:endParaRPr lang="da-DK" sz="1800" dirty="0" smtClean="0">
              <a:solidFill>
                <a:schemeClr val="tx1"/>
              </a:solidFill>
            </a:endParaRPr>
          </a:p>
          <a:p>
            <a:pPr algn="l"/>
            <a:endParaRPr lang="da-DK" sz="1800" dirty="0" smtClean="0">
              <a:solidFill>
                <a:schemeClr val="tx1"/>
              </a:solidFill>
            </a:endParaRPr>
          </a:p>
          <a:p>
            <a:pPr algn="l"/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7884368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1/3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467544" y="26064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Nattergalen, kender du den?</a:t>
            </a:r>
          </a:p>
          <a:p>
            <a:r>
              <a:rPr lang="da-DK" dirty="0" smtClean="0"/>
              <a:t>Musik: Niels Bystrup 1983, Tekst: Per Borgsten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4500500" cy="296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5" y="1700808"/>
            <a:ext cx="2196149" cy="351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93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884368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2</a:t>
            </a:r>
            <a:r>
              <a:rPr lang="da-DK" dirty="0" smtClean="0"/>
              <a:t>/3</a:t>
            </a:r>
            <a:endParaRPr lang="da-DK" dirty="0"/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3851920" y="4005064"/>
            <a:ext cx="5216624" cy="2736304"/>
          </a:xfrm>
        </p:spPr>
        <p:txBody>
          <a:bodyPr>
            <a:normAutofit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Nattergal, du er lille og grå,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Men dine sange kan fortrylle mine triste tanker.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Du får mig til at tænke – forstå,</a:t>
            </a:r>
          </a:p>
          <a:p>
            <a:pPr algn="l"/>
            <a:r>
              <a:rPr lang="da-DK" sz="1800" dirty="0">
                <a:solidFill>
                  <a:schemeClr val="tx1"/>
                </a:solidFill>
              </a:rPr>
              <a:t>a</a:t>
            </a:r>
            <a:r>
              <a:rPr lang="da-DK" sz="1800" dirty="0" smtClean="0">
                <a:solidFill>
                  <a:schemeClr val="tx1"/>
                </a:solidFill>
              </a:rPr>
              <a:t>t der er meget, man </a:t>
            </a:r>
            <a:r>
              <a:rPr lang="da-DK" sz="1800" dirty="0" err="1" smtClean="0">
                <a:solidFill>
                  <a:schemeClr val="tx1"/>
                </a:solidFill>
              </a:rPr>
              <a:t>ska´kæmpe</a:t>
            </a:r>
            <a:r>
              <a:rPr lang="da-DK" sz="1800" dirty="0" smtClean="0">
                <a:solidFill>
                  <a:schemeClr val="tx1"/>
                </a:solidFill>
              </a:rPr>
              <a:t> for at nå.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Når du synger, er det om et drømmeland,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Som vi skal ud og finde sammen – og jeg tror, vi kan.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Se, vi flyver – vi er på vej, 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den lange rejse er begyndt for dig og mig.</a:t>
            </a:r>
            <a:endParaRPr lang="da-DK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836712"/>
            <a:ext cx="4428492" cy="293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04441"/>
            <a:ext cx="19050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44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23928" y="4227946"/>
            <a:ext cx="5206217" cy="249512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Vi har fløjet tusinde mil,</a:t>
            </a:r>
          </a:p>
          <a:p>
            <a:pPr algn="l"/>
            <a:r>
              <a:rPr lang="da-DK" sz="1800" smtClean="0">
                <a:solidFill>
                  <a:schemeClr val="tx1"/>
                </a:solidFill>
              </a:rPr>
              <a:t>Og vi er </a:t>
            </a:r>
            <a:r>
              <a:rPr lang="da-DK" sz="1800" dirty="0" smtClean="0">
                <a:solidFill>
                  <a:schemeClr val="tx1"/>
                </a:solidFill>
              </a:rPr>
              <a:t>kommet til det lykkelige drømmerige.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Her er sange, varme og smil,</a:t>
            </a:r>
          </a:p>
          <a:p>
            <a:pPr algn="l"/>
            <a:r>
              <a:rPr lang="da-DK" sz="1800" dirty="0">
                <a:solidFill>
                  <a:schemeClr val="tx1"/>
                </a:solidFill>
              </a:rPr>
              <a:t>o</a:t>
            </a:r>
            <a:r>
              <a:rPr lang="da-DK" sz="1800" dirty="0" smtClean="0">
                <a:solidFill>
                  <a:schemeClr val="tx1"/>
                </a:solidFill>
              </a:rPr>
              <a:t>g her ved kilden </a:t>
            </a:r>
            <a:r>
              <a:rPr lang="da-DK" sz="1800" dirty="0" err="1" smtClean="0">
                <a:solidFill>
                  <a:schemeClr val="tx1"/>
                </a:solidFill>
              </a:rPr>
              <a:t>ka´vi</a:t>
            </a:r>
            <a:r>
              <a:rPr lang="da-DK" sz="1800" dirty="0" smtClean="0">
                <a:solidFill>
                  <a:schemeClr val="tx1"/>
                </a:solidFill>
              </a:rPr>
              <a:t> </a:t>
            </a:r>
            <a:r>
              <a:rPr lang="da-DK" sz="1800" dirty="0" err="1" smtClean="0">
                <a:solidFill>
                  <a:schemeClr val="tx1"/>
                </a:solidFill>
              </a:rPr>
              <a:t>ta´et</a:t>
            </a:r>
            <a:r>
              <a:rPr lang="da-DK" sz="1800" dirty="0" smtClean="0">
                <a:solidFill>
                  <a:schemeClr val="tx1"/>
                </a:solidFill>
              </a:rPr>
              <a:t> lille hvil.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Da jeg er tilbage i mit eget land,</a:t>
            </a:r>
          </a:p>
          <a:p>
            <a:pPr algn="l"/>
            <a:r>
              <a:rPr lang="da-DK" sz="1800" dirty="0">
                <a:solidFill>
                  <a:schemeClr val="tx1"/>
                </a:solidFill>
              </a:rPr>
              <a:t>e</a:t>
            </a:r>
            <a:r>
              <a:rPr lang="da-DK" sz="1800" dirty="0" smtClean="0">
                <a:solidFill>
                  <a:schemeClr val="tx1"/>
                </a:solidFill>
              </a:rPr>
              <a:t>r der så meget, der går langt ud over min forstand.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Nattergal, du er lille og grå.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Men dine sange må vi lære at forstå.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100392" y="26255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3/3</a:t>
            </a:r>
            <a:endParaRPr lang="da-D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341" y="882753"/>
            <a:ext cx="4536504" cy="286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88738"/>
            <a:ext cx="22002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1286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248</Words>
  <Application>Microsoft Office PowerPoint</Application>
  <PresentationFormat>Skærmshow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Alex Døj</dc:creator>
  <cp:lastModifiedBy>Jan Christiansen</cp:lastModifiedBy>
  <cp:revision>8</cp:revision>
  <dcterms:created xsi:type="dcterms:W3CDTF">2013-06-18T07:26:00Z</dcterms:created>
  <dcterms:modified xsi:type="dcterms:W3CDTF">2014-04-23T10:01:22Z</dcterms:modified>
</cp:coreProperties>
</file>